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iIBGhGOP/Wpxw6jZXPST5Gn/I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.fntdata"/><Relationship Id="rId13" Type="http://schemas.openxmlformats.org/officeDocument/2006/relationships/font" Target="fonts/RobotoSlab-regular.fntdata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Italic.fntdata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9ae74ba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09ae74ba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09ae74b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d09ae74b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09ae74ba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d09ae74ba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67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Correlation between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numerical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correlations quantifies how much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 related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two numerical variables.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coefficient can be positive, negative or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range of values is: -1,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doesn’t imply causation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49" y="3150875"/>
            <a:ext cx="6733099" cy="1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9ae74ba2_0_1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d09ae74ba2_0_1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gd09ae74ba2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825" y="1458900"/>
            <a:ext cx="5223916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09ae74ba2_0_1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QUANTIFYING LINEAR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d09ae74ba2_0_1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d09ae74ba2_0_1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is given by: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gd09ae74ba2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100" y="2269450"/>
            <a:ext cx="2317633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09ae74ba2_0_1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LACK OF LINEAR CORRELATION DOESN’T MEAN LACK OF RELATIONSHIP!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d09ae74ba2_0_1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gd09ae74ba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525" y="1788225"/>
            <a:ext cx="6450832" cy="2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